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6"/>
  </p:notesMasterIdLst>
  <p:handoutMasterIdLst>
    <p:handoutMasterId r:id="rId7"/>
  </p:handoutMasterIdLst>
  <p:sldIdLst>
    <p:sldId id="256" r:id="rId2"/>
    <p:sldId id="259" r:id="rId3"/>
    <p:sldId id="262" r:id="rId4"/>
    <p:sldId id="261" r:id="rId5"/>
  </p:sldIdLst>
  <p:sldSz cx="10607675" cy="7772400"/>
  <p:notesSz cx="6858000" cy="9144000"/>
  <p:defaultTextStyle>
    <a:defPPr>
      <a:defRPr lang="en-US"/>
    </a:defPPr>
    <a:lvl1pPr marL="0" algn="l" defTabSz="105021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25109" algn="l" defTabSz="105021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50217" algn="l" defTabSz="105021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75326" algn="l" defTabSz="105021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100434" algn="l" defTabSz="105021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625543" algn="l" defTabSz="105021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150652" algn="l" defTabSz="105021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675759" algn="l" defTabSz="105021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200868" algn="l" defTabSz="105021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0605CA4D-56E0-4D16-A467-9ADF770FC604}">
          <p14:sldIdLst>
            <p14:sldId id="256"/>
            <p14:sldId id="259"/>
            <p14:sldId id="262"/>
            <p14:sldId id="26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D6BC"/>
    <a:srgbClr val="D0DFB3"/>
    <a:srgbClr val="C9DAA6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5" autoAdjust="0"/>
    <p:restoredTop sz="94674" autoAdjust="0"/>
  </p:normalViewPr>
  <p:slideViewPr>
    <p:cSldViewPr>
      <p:cViewPr varScale="1">
        <p:scale>
          <a:sx n="64" d="100"/>
          <a:sy n="64" d="100"/>
        </p:scale>
        <p:origin x="-1416" y="-96"/>
      </p:cViewPr>
      <p:guideLst>
        <p:guide orient="horz" pos="2448"/>
        <p:guide pos="334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94DFED-ACAE-4E51-A7D0-953583B3979F}" type="datetimeFigureOut">
              <a:rPr lang="en-GB" smtClean="0"/>
              <a:t>19/03/2017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13A9D0-7EAB-4EEF-89D4-39589C691F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376221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9B6F21-8D83-4B77-BD09-31CF489BB6E0}" type="datetimeFigureOut">
              <a:rPr lang="en-GB" smtClean="0"/>
              <a:t>19/03/2017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89025" y="685800"/>
            <a:ext cx="46799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BF3439-0D55-41E2-8A01-8FEE548CA8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3300780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105021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5109" algn="l" defTabSz="105021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50217" algn="l" defTabSz="105021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75326" algn="l" defTabSz="105021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100434" algn="l" defTabSz="105021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25543" algn="l" defTabSz="105021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50652" algn="l" defTabSz="105021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75759" algn="l" defTabSz="105021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200868" algn="l" defTabSz="105021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89025" y="685800"/>
            <a:ext cx="467995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6082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5576" y="2414483"/>
            <a:ext cx="9016524" cy="166602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1152" y="4404360"/>
            <a:ext cx="7425373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5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502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753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004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25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506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757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2008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BBF38-7EF0-4279-B703-6080DEE4F520}" type="datetimeFigureOut">
              <a:rPr lang="en-GB" smtClean="0"/>
              <a:t>19/03/2017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3BF9E-66A1-4DE8-8B3A-46157A5B6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1068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BBF38-7EF0-4279-B703-6080DEE4F520}" type="datetimeFigureOut">
              <a:rPr lang="en-GB" smtClean="0"/>
              <a:t>19/03/2017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3BF9E-66A1-4DE8-8B3A-46157A5B6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823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90565" y="311258"/>
            <a:ext cx="2386727" cy="66317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0384" y="311258"/>
            <a:ext cx="6983386" cy="66317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BBF38-7EF0-4279-B703-6080DEE4F520}" type="datetimeFigureOut">
              <a:rPr lang="en-GB" smtClean="0"/>
              <a:t>19/03/2017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3BF9E-66A1-4DE8-8B3A-46157A5B6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3745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BBF38-7EF0-4279-B703-6080DEE4F520}" type="datetimeFigureOut">
              <a:rPr lang="en-GB" smtClean="0"/>
              <a:t>19/03/2017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3BF9E-66A1-4DE8-8B3A-46157A5B6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66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7933" y="4994487"/>
            <a:ext cx="9016524" cy="1543685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7933" y="3294276"/>
            <a:ext cx="9016524" cy="1700211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510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5021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753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1004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255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5065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7575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2008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BBF38-7EF0-4279-B703-6080DEE4F520}" type="datetimeFigureOut">
              <a:rPr lang="en-GB" smtClean="0"/>
              <a:t>19/03/2017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3BF9E-66A1-4DE8-8B3A-46157A5B6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3072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0384" y="1813561"/>
            <a:ext cx="4685056" cy="51294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2235" y="1813561"/>
            <a:ext cx="4685056" cy="51294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BBF38-7EF0-4279-B703-6080DEE4F520}" type="datetimeFigureOut">
              <a:rPr lang="en-GB" smtClean="0"/>
              <a:t>19/03/2017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3BF9E-66A1-4DE8-8B3A-46157A5B6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3453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85" y="1739796"/>
            <a:ext cx="4686898" cy="725063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25109" indent="0">
              <a:buNone/>
              <a:defRPr sz="2300" b="1"/>
            </a:lvl2pPr>
            <a:lvl3pPr marL="1050217" indent="0">
              <a:buNone/>
              <a:defRPr sz="2000" b="1"/>
            </a:lvl3pPr>
            <a:lvl4pPr marL="1575326" indent="0">
              <a:buNone/>
              <a:defRPr sz="1800" b="1"/>
            </a:lvl4pPr>
            <a:lvl5pPr marL="2100434" indent="0">
              <a:buNone/>
              <a:defRPr sz="1800" b="1"/>
            </a:lvl5pPr>
            <a:lvl6pPr marL="2625543" indent="0">
              <a:buNone/>
              <a:defRPr sz="1800" b="1"/>
            </a:lvl6pPr>
            <a:lvl7pPr marL="3150652" indent="0">
              <a:buNone/>
              <a:defRPr sz="1800" b="1"/>
            </a:lvl7pPr>
            <a:lvl8pPr marL="3675759" indent="0">
              <a:buNone/>
              <a:defRPr sz="1800" b="1"/>
            </a:lvl8pPr>
            <a:lvl9pPr marL="420086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0385" y="2464859"/>
            <a:ext cx="4686898" cy="4478127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88553" y="1739796"/>
            <a:ext cx="4688740" cy="725063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25109" indent="0">
              <a:buNone/>
              <a:defRPr sz="2300" b="1"/>
            </a:lvl2pPr>
            <a:lvl3pPr marL="1050217" indent="0">
              <a:buNone/>
              <a:defRPr sz="2000" b="1"/>
            </a:lvl3pPr>
            <a:lvl4pPr marL="1575326" indent="0">
              <a:buNone/>
              <a:defRPr sz="1800" b="1"/>
            </a:lvl4pPr>
            <a:lvl5pPr marL="2100434" indent="0">
              <a:buNone/>
              <a:defRPr sz="1800" b="1"/>
            </a:lvl5pPr>
            <a:lvl6pPr marL="2625543" indent="0">
              <a:buNone/>
              <a:defRPr sz="1800" b="1"/>
            </a:lvl6pPr>
            <a:lvl7pPr marL="3150652" indent="0">
              <a:buNone/>
              <a:defRPr sz="1800" b="1"/>
            </a:lvl7pPr>
            <a:lvl8pPr marL="3675759" indent="0">
              <a:buNone/>
              <a:defRPr sz="1800" b="1"/>
            </a:lvl8pPr>
            <a:lvl9pPr marL="420086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88553" y="2464859"/>
            <a:ext cx="4688740" cy="4478127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BBF38-7EF0-4279-B703-6080DEE4F520}" type="datetimeFigureOut">
              <a:rPr lang="en-GB" smtClean="0"/>
              <a:t>19/03/2017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3BF9E-66A1-4DE8-8B3A-46157A5B6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7892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BBF38-7EF0-4279-B703-6080DEE4F520}" type="datetimeFigureOut">
              <a:rPr lang="en-GB" smtClean="0"/>
              <a:t>19/03/2017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3BF9E-66A1-4DE8-8B3A-46157A5B6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7269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BBF38-7EF0-4279-B703-6080DEE4F520}" type="datetimeFigureOut">
              <a:rPr lang="en-GB" smtClean="0"/>
              <a:t>19/03/2017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3BF9E-66A1-4DE8-8B3A-46157A5B6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7141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84" y="309457"/>
            <a:ext cx="3489852" cy="1316990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47307" y="309458"/>
            <a:ext cx="5929984" cy="66335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8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84" y="1626448"/>
            <a:ext cx="3489852" cy="5316538"/>
          </a:xfrm>
        </p:spPr>
        <p:txBody>
          <a:bodyPr/>
          <a:lstStyle>
            <a:lvl1pPr marL="0" indent="0">
              <a:buNone/>
              <a:defRPr sz="1600"/>
            </a:lvl1pPr>
            <a:lvl2pPr marL="525109" indent="0">
              <a:buNone/>
              <a:defRPr sz="1400"/>
            </a:lvl2pPr>
            <a:lvl3pPr marL="1050217" indent="0">
              <a:buNone/>
              <a:defRPr sz="1200"/>
            </a:lvl3pPr>
            <a:lvl4pPr marL="1575326" indent="0">
              <a:buNone/>
              <a:defRPr sz="1100"/>
            </a:lvl4pPr>
            <a:lvl5pPr marL="2100434" indent="0">
              <a:buNone/>
              <a:defRPr sz="1100"/>
            </a:lvl5pPr>
            <a:lvl6pPr marL="2625543" indent="0">
              <a:buNone/>
              <a:defRPr sz="1100"/>
            </a:lvl6pPr>
            <a:lvl7pPr marL="3150652" indent="0">
              <a:buNone/>
              <a:defRPr sz="1100"/>
            </a:lvl7pPr>
            <a:lvl8pPr marL="3675759" indent="0">
              <a:buNone/>
              <a:defRPr sz="1100"/>
            </a:lvl8pPr>
            <a:lvl9pPr marL="4200868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BBF38-7EF0-4279-B703-6080DEE4F520}" type="datetimeFigureOut">
              <a:rPr lang="en-GB" smtClean="0"/>
              <a:t>19/03/2017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3BF9E-66A1-4DE8-8B3A-46157A5B6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2934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9179" y="5440680"/>
            <a:ext cx="6364605" cy="642303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79179" y="694479"/>
            <a:ext cx="6364605" cy="4663440"/>
          </a:xfrm>
        </p:spPr>
        <p:txBody>
          <a:bodyPr/>
          <a:lstStyle>
            <a:lvl1pPr marL="0" indent="0">
              <a:buNone/>
              <a:defRPr sz="3700"/>
            </a:lvl1pPr>
            <a:lvl2pPr marL="525109" indent="0">
              <a:buNone/>
              <a:defRPr sz="3200"/>
            </a:lvl2pPr>
            <a:lvl3pPr marL="1050217" indent="0">
              <a:buNone/>
              <a:defRPr sz="2800"/>
            </a:lvl3pPr>
            <a:lvl4pPr marL="1575326" indent="0">
              <a:buNone/>
              <a:defRPr sz="2300"/>
            </a:lvl4pPr>
            <a:lvl5pPr marL="2100434" indent="0">
              <a:buNone/>
              <a:defRPr sz="2300"/>
            </a:lvl5pPr>
            <a:lvl6pPr marL="2625543" indent="0">
              <a:buNone/>
              <a:defRPr sz="2300"/>
            </a:lvl6pPr>
            <a:lvl7pPr marL="3150652" indent="0">
              <a:buNone/>
              <a:defRPr sz="2300"/>
            </a:lvl7pPr>
            <a:lvl8pPr marL="3675759" indent="0">
              <a:buNone/>
              <a:defRPr sz="2300"/>
            </a:lvl8pPr>
            <a:lvl9pPr marL="4200868" indent="0">
              <a:buNone/>
              <a:defRPr sz="23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79179" y="6082982"/>
            <a:ext cx="6364605" cy="912177"/>
          </a:xfrm>
        </p:spPr>
        <p:txBody>
          <a:bodyPr/>
          <a:lstStyle>
            <a:lvl1pPr marL="0" indent="0">
              <a:buNone/>
              <a:defRPr sz="1600"/>
            </a:lvl1pPr>
            <a:lvl2pPr marL="525109" indent="0">
              <a:buNone/>
              <a:defRPr sz="1400"/>
            </a:lvl2pPr>
            <a:lvl3pPr marL="1050217" indent="0">
              <a:buNone/>
              <a:defRPr sz="1200"/>
            </a:lvl3pPr>
            <a:lvl4pPr marL="1575326" indent="0">
              <a:buNone/>
              <a:defRPr sz="1100"/>
            </a:lvl4pPr>
            <a:lvl5pPr marL="2100434" indent="0">
              <a:buNone/>
              <a:defRPr sz="1100"/>
            </a:lvl5pPr>
            <a:lvl6pPr marL="2625543" indent="0">
              <a:buNone/>
              <a:defRPr sz="1100"/>
            </a:lvl6pPr>
            <a:lvl7pPr marL="3150652" indent="0">
              <a:buNone/>
              <a:defRPr sz="1100"/>
            </a:lvl7pPr>
            <a:lvl8pPr marL="3675759" indent="0">
              <a:buNone/>
              <a:defRPr sz="1100"/>
            </a:lvl8pPr>
            <a:lvl9pPr marL="4200868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BBF38-7EF0-4279-B703-6080DEE4F520}" type="datetimeFigureOut">
              <a:rPr lang="en-GB" smtClean="0"/>
              <a:t>19/03/2017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3BF9E-66A1-4DE8-8B3A-46157A5B6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5958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0384" y="311256"/>
            <a:ext cx="9546908" cy="1295400"/>
          </a:xfrm>
          <a:prstGeom prst="rect">
            <a:avLst/>
          </a:prstGeom>
        </p:spPr>
        <p:txBody>
          <a:bodyPr vert="horz" lIns="105022" tIns="52510" rIns="105022" bIns="5251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84" y="1813561"/>
            <a:ext cx="9546908" cy="5129424"/>
          </a:xfrm>
          <a:prstGeom prst="rect">
            <a:avLst/>
          </a:prstGeom>
        </p:spPr>
        <p:txBody>
          <a:bodyPr vert="horz" lIns="105022" tIns="52510" rIns="105022" bIns="5251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0384" y="7203864"/>
            <a:ext cx="2475124" cy="413808"/>
          </a:xfrm>
          <a:prstGeom prst="rect">
            <a:avLst/>
          </a:prstGeom>
        </p:spPr>
        <p:txBody>
          <a:bodyPr vert="horz" lIns="105022" tIns="52510" rIns="105022" bIns="5251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BBF38-7EF0-4279-B703-6080DEE4F520}" type="datetimeFigureOut">
              <a:rPr lang="en-GB" smtClean="0"/>
              <a:t>19/03/2017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24290" y="7203864"/>
            <a:ext cx="3359097" cy="413808"/>
          </a:xfrm>
          <a:prstGeom prst="rect">
            <a:avLst/>
          </a:prstGeom>
        </p:spPr>
        <p:txBody>
          <a:bodyPr vert="horz" lIns="105022" tIns="52510" rIns="105022" bIns="52510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02167" y="7203864"/>
            <a:ext cx="2475124" cy="413808"/>
          </a:xfrm>
          <a:prstGeom prst="rect">
            <a:avLst/>
          </a:prstGeom>
        </p:spPr>
        <p:txBody>
          <a:bodyPr vert="horz" lIns="105022" tIns="52510" rIns="105022" bIns="5251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3BF9E-66A1-4DE8-8B3A-46157A5B6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9316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1050217" rtl="0" eaLnBrk="1" latinLnBrk="0" hangingPunct="1">
        <a:spcBef>
          <a:spcPct val="0"/>
        </a:spcBef>
        <a:buNone/>
        <a:defRPr sz="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3831" indent="-393831" algn="l" defTabSz="1050217" rtl="0" eaLnBrk="1" latinLnBrk="0" hangingPunct="1">
        <a:spcBef>
          <a:spcPct val="20000"/>
        </a:spcBef>
        <a:buFont typeface="Arial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53301" indent="-328192" algn="l" defTabSz="1050217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12771" indent="-262554" algn="l" defTabSz="1050217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37880" indent="-262554" algn="l" defTabSz="1050217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62989" indent="-262554" algn="l" defTabSz="1050217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88097" indent="-262554" algn="l" defTabSz="1050217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13205" indent="-262554" algn="l" defTabSz="1050217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38313" indent="-262554" algn="l" defTabSz="1050217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63422" indent="-262554" algn="l" defTabSz="1050217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5021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25109" algn="l" defTabSz="105021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50217" algn="l" defTabSz="105021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75326" algn="l" defTabSz="105021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00434" algn="l" defTabSz="105021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625543" algn="l" defTabSz="105021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150652" algn="l" defTabSz="105021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75759" algn="l" defTabSz="105021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200868" algn="l" defTabSz="105021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30384" y="311256"/>
            <a:ext cx="9193053" cy="1113176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" y="1813560"/>
            <a:ext cx="10607675" cy="5958840"/>
          </a:xfrm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endParaRPr lang="en-GB" dirty="0" smtClean="0">
              <a:solidFill>
                <a:schemeClr val="bg1"/>
              </a:solidFill>
            </a:endParaRPr>
          </a:p>
          <a:p>
            <a:r>
              <a:rPr lang="en-GB" dirty="0" smtClean="0">
                <a:solidFill>
                  <a:schemeClr val="bg1"/>
                </a:solidFill>
              </a:rPr>
              <a:t>Hello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smtClean="0"/>
              <a:t>Hello </a:t>
            </a:r>
            <a:r>
              <a:rPr lang="en-GB" smtClean="0">
                <a:solidFill>
                  <a:schemeClr val="bg1"/>
                </a:solidFill>
              </a:rPr>
              <a:t>  </a:t>
            </a:r>
            <a:endParaRPr lang="en-GB" dirty="0" smtClean="0">
              <a:solidFill>
                <a:schemeClr val="bg1"/>
              </a:solidFill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663" y="259962"/>
            <a:ext cx="7116635" cy="1251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41661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1813560"/>
            <a:ext cx="10607675" cy="5958840"/>
          </a:xfr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/>
          <a:lstStyle/>
          <a:p>
            <a:endParaRPr lang="en-GB" dirty="0" smtClean="0"/>
          </a:p>
          <a:p>
            <a:endParaRPr lang="en-GB" dirty="0"/>
          </a:p>
          <a:p>
            <a:r>
              <a:rPr lang="en-GB" b="1" dirty="0" smtClean="0">
                <a:solidFill>
                  <a:schemeClr val="accent5">
                    <a:lumMod val="75000"/>
                  </a:schemeClr>
                </a:solidFill>
              </a:rPr>
              <a:t>Hello  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 smtClean="0">
              <a:solidFill>
                <a:schemeClr val="bg1"/>
              </a:solidFill>
            </a:endParaRPr>
          </a:p>
          <a:p>
            <a:r>
              <a:rPr lang="en-GB" smtClean="0">
                <a:solidFill>
                  <a:schemeClr val="bg1"/>
                </a:solidFill>
              </a:rPr>
              <a:t> </a:t>
            </a:r>
            <a:endParaRPr lang="en-GB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179" y="345440"/>
            <a:ext cx="7160181" cy="1259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1316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73" y="431800"/>
            <a:ext cx="7690564" cy="1352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b="1" dirty="0" smtClean="0">
                <a:solidFill>
                  <a:schemeClr val="accent5">
                    <a:lumMod val="75000"/>
                  </a:schemeClr>
                </a:solidFill>
              </a:rPr>
              <a:t>Hello </a:t>
            </a:r>
            <a:r>
              <a:rPr lang="en-GB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endParaRPr lang="en-GB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7607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1813560"/>
            <a:ext cx="10607675" cy="5958840"/>
          </a:xfrm>
          <a:solidFill>
            <a:schemeClr val="accent5">
              <a:lumMod val="50000"/>
            </a:schemeClr>
          </a:solidFill>
        </p:spPr>
        <p:txBody>
          <a:bodyPr/>
          <a:lstStyle/>
          <a:p>
            <a:endParaRPr lang="en-GB" dirty="0" smtClean="0"/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</a:t>
            </a:r>
            <a:r>
              <a:rPr lang="en-GB" dirty="0" smtClean="0">
                <a:solidFill>
                  <a:schemeClr val="bg1"/>
                </a:solidFill>
              </a:rPr>
              <a:t>Hello </a:t>
            </a:r>
            <a:endParaRPr lang="en-GB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769" y="345442"/>
            <a:ext cx="6874021" cy="1209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1445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32</TotalTime>
  <Words>7</Words>
  <Application>Microsoft Office PowerPoint</Application>
  <PresentationFormat>Custom</PresentationFormat>
  <Paragraphs>15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11</cp:revision>
  <dcterms:created xsi:type="dcterms:W3CDTF">2017-03-19T18:53:16Z</dcterms:created>
  <dcterms:modified xsi:type="dcterms:W3CDTF">2017-03-19T19:53:10Z</dcterms:modified>
</cp:coreProperties>
</file>