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9144000" cy="6858000"/>
  <p:notesSz cx="6858000" cy="9144000"/>
  <p:defaultTextStyle>
    <a:lvl1pPr defTabSz="457200">
      <a:defRPr sz="1200">
        <a:latin typeface="+mj-lt"/>
        <a:ea typeface="+mj-ea"/>
        <a:cs typeface="+mj-cs"/>
        <a:sym typeface="Avenir Roman"/>
      </a:defRPr>
    </a:lvl1pPr>
    <a:lvl2pPr defTabSz="457200">
      <a:defRPr sz="1200">
        <a:latin typeface="+mj-lt"/>
        <a:ea typeface="+mj-ea"/>
        <a:cs typeface="+mj-cs"/>
        <a:sym typeface="Avenir Roman"/>
      </a:defRPr>
    </a:lvl2pPr>
    <a:lvl3pPr defTabSz="457200">
      <a:defRPr sz="1200">
        <a:latin typeface="+mj-lt"/>
        <a:ea typeface="+mj-ea"/>
        <a:cs typeface="+mj-cs"/>
        <a:sym typeface="Avenir Roman"/>
      </a:defRPr>
    </a:lvl3pPr>
    <a:lvl4pPr defTabSz="457200">
      <a:defRPr sz="1200">
        <a:latin typeface="+mj-lt"/>
        <a:ea typeface="+mj-ea"/>
        <a:cs typeface="+mj-cs"/>
        <a:sym typeface="Avenir Roman"/>
      </a:defRPr>
    </a:lvl4pPr>
    <a:lvl5pPr defTabSz="457200">
      <a:defRPr sz="1200">
        <a:latin typeface="+mj-lt"/>
        <a:ea typeface="+mj-ea"/>
        <a:cs typeface="+mj-cs"/>
        <a:sym typeface="Avenir Roman"/>
      </a:defRPr>
    </a:lvl5pPr>
    <a:lvl6pPr defTabSz="457200">
      <a:defRPr sz="1200">
        <a:latin typeface="+mj-lt"/>
        <a:ea typeface="+mj-ea"/>
        <a:cs typeface="+mj-cs"/>
        <a:sym typeface="Avenir Roman"/>
      </a:defRPr>
    </a:lvl6pPr>
    <a:lvl7pPr defTabSz="457200">
      <a:defRPr sz="1200">
        <a:latin typeface="+mj-lt"/>
        <a:ea typeface="+mj-ea"/>
        <a:cs typeface="+mj-cs"/>
        <a:sym typeface="Avenir Roman"/>
      </a:defRPr>
    </a:lvl7pPr>
    <a:lvl8pPr defTabSz="457200">
      <a:defRPr sz="1200">
        <a:latin typeface="+mj-lt"/>
        <a:ea typeface="+mj-ea"/>
        <a:cs typeface="+mj-cs"/>
        <a:sym typeface="Avenir Roman"/>
      </a:defRPr>
    </a:lvl8pPr>
    <a:lvl9pPr defTabSz="457200">
      <a:defRPr sz="1200">
        <a:latin typeface="+mj-lt"/>
        <a:ea typeface="+mj-ea"/>
        <a:cs typeface="+mj-cs"/>
        <a:sym typeface="Avenir Roman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EDE6D2"/>
          </a:solidFill>
        </a:fill>
      </a:tcStyle>
    </a:wholeTbl>
    <a:band2H>
      <a:tcTxStyle b="def" i="def"/>
      <a:tcStyle>
        <a:tcBdr/>
        <a:fill>
          <a:solidFill>
            <a:srgbClr val="F6F3EA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CEB966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381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CEB966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381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CEB966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F3F1F4"/>
          </a:solidFill>
        </a:fill>
      </a:tcStyle>
    </a:wholeTbl>
    <a:band2H>
      <a:tcTxStyle b="def" i="def"/>
      <a:tcStyle>
        <a:tcBdr/>
        <a:fill>
          <a:solidFill>
            <a:srgbClr val="F9F8FA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DFDBE3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381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DFDBE3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381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DFDBE3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DADFD5"/>
          </a:solidFill>
        </a:fill>
      </a:tcStyle>
    </a:wholeTbl>
    <a:band2H>
      <a:tcTxStyle b="def" i="def"/>
      <a:tcStyle>
        <a:tcBdr/>
        <a:fill>
          <a:solidFill>
            <a:srgbClr val="EDEFEB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8D9F78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381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8D9F78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381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8D9F78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C9C2D1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EB966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9C2D1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EB966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38100" cap="flat">
              <a:solidFill>
                <a:srgbClr val="C9C2D1"/>
              </a:solidFill>
              <a:prstDash val="solid"/>
              <a:bevel/>
            </a:ln>
          </a:top>
          <a:bottom>
            <a:ln w="127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C9C2D1"/>
      </a:tcTxStyle>
      <a:tcStyle>
        <a:tcBdr>
          <a:left>
            <a:ln w="12700" cap="flat">
              <a:solidFill>
                <a:srgbClr val="C9C2D1"/>
              </a:solidFill>
              <a:prstDash val="solid"/>
              <a:bevel/>
            </a:ln>
          </a:left>
          <a:right>
            <a:ln w="12700" cap="flat">
              <a:solidFill>
                <a:srgbClr val="C9C2D1"/>
              </a:solidFill>
              <a:prstDash val="solid"/>
              <a:bevel/>
            </a:ln>
          </a:right>
          <a:top>
            <a:ln w="12700" cap="flat">
              <a:solidFill>
                <a:srgbClr val="C9C2D1"/>
              </a:solidFill>
              <a:prstDash val="solid"/>
              <a:bevel/>
            </a:ln>
          </a:top>
          <a:bottom>
            <a:ln w="38100" cap="flat">
              <a:solidFill>
                <a:srgbClr val="C9C2D1"/>
              </a:solidFill>
              <a:prstDash val="solid"/>
              <a:bevel/>
            </a:ln>
          </a:bottom>
          <a:insideH>
            <a:ln w="12700" cap="flat">
              <a:solidFill>
                <a:srgbClr val="C9C2D1"/>
              </a:solidFill>
              <a:prstDash val="solid"/>
              <a:bevel/>
            </a:ln>
          </a:insideH>
          <a:insideV>
            <a:ln w="12700" cap="flat">
              <a:solidFill>
                <a:srgbClr val="C9C2D1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7" name="Shape 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2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D0B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6746" y="2225873"/>
            <a:ext cx="9144001" cy="20693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/>
            </a:pPr>
            <a:r>
              <a:rPr sz="1200"/>
              <a:t>Title Text</a:t>
            </a:r>
          </a:p>
        </p:txBody>
      </p:sp>
      <p:pic>
        <p:nvPicPr>
          <p:cNvPr id="3" name="TraumaAid.jpg"/>
          <p:cNvPicPr/>
          <p:nvPr/>
        </p:nvPicPr>
        <p:blipFill>
          <a:blip r:embed="rId2">
            <a:extLst/>
          </a:blip>
          <a:srcRect l="0" t="31974" r="0" b="45159"/>
          <a:stretch>
            <a:fillRect/>
          </a:stretch>
        </p:blipFill>
        <p:spPr>
          <a:xfrm>
            <a:off x="-214136" y="-333177"/>
            <a:ext cx="9572272" cy="1556573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  <p:transition spd="med" advClick="1"/>
  <p:txStyles>
    <p:titleStyle>
      <a:lvl1pPr defTabSz="457200">
        <a:defRPr sz="1200">
          <a:latin typeface="+mn-lt"/>
          <a:ea typeface="+mn-ea"/>
          <a:cs typeface="+mn-cs"/>
          <a:sym typeface="Helvetica"/>
        </a:defRPr>
      </a:lvl1pPr>
      <a:lvl2pPr defTabSz="457200">
        <a:defRPr sz="1200">
          <a:latin typeface="+mn-lt"/>
          <a:ea typeface="+mn-ea"/>
          <a:cs typeface="+mn-cs"/>
          <a:sym typeface="Helvetica"/>
        </a:defRPr>
      </a:lvl2pPr>
      <a:lvl3pPr defTabSz="457200">
        <a:defRPr sz="1200">
          <a:latin typeface="+mn-lt"/>
          <a:ea typeface="+mn-ea"/>
          <a:cs typeface="+mn-cs"/>
          <a:sym typeface="Helvetica"/>
        </a:defRPr>
      </a:lvl3pPr>
      <a:lvl4pPr defTabSz="457200">
        <a:defRPr sz="1200">
          <a:latin typeface="+mn-lt"/>
          <a:ea typeface="+mn-ea"/>
          <a:cs typeface="+mn-cs"/>
          <a:sym typeface="Helvetica"/>
        </a:defRPr>
      </a:lvl4pPr>
      <a:lvl5pPr defTabSz="457200">
        <a:defRPr sz="1200">
          <a:latin typeface="+mn-lt"/>
          <a:ea typeface="+mn-ea"/>
          <a:cs typeface="+mn-cs"/>
          <a:sym typeface="Helvetica"/>
        </a:defRPr>
      </a:lvl5pPr>
      <a:lvl6pPr defTabSz="457200">
        <a:defRPr sz="1200">
          <a:latin typeface="+mn-lt"/>
          <a:ea typeface="+mn-ea"/>
          <a:cs typeface="+mn-cs"/>
          <a:sym typeface="Helvetica"/>
        </a:defRPr>
      </a:lvl6pPr>
      <a:lvl7pPr defTabSz="457200">
        <a:defRPr sz="1200">
          <a:latin typeface="+mn-lt"/>
          <a:ea typeface="+mn-ea"/>
          <a:cs typeface="+mn-cs"/>
          <a:sym typeface="Helvetica"/>
        </a:defRPr>
      </a:lvl7pPr>
      <a:lvl8pPr defTabSz="457200">
        <a:defRPr sz="1200">
          <a:latin typeface="+mn-lt"/>
          <a:ea typeface="+mn-ea"/>
          <a:cs typeface="+mn-cs"/>
          <a:sym typeface="Helvetica"/>
        </a:defRPr>
      </a:lvl8pPr>
      <a:lvl9pPr defTabSz="457200">
        <a:defRPr sz="1200">
          <a:latin typeface="+mn-lt"/>
          <a:ea typeface="+mn-ea"/>
          <a:cs typeface="+mn-cs"/>
          <a:sym typeface="Helvetica"/>
        </a:defRPr>
      </a:lvl9pPr>
    </p:titleStyle>
    <p:bodyStyle>
      <a:lvl1pPr algn="ctr">
        <a:defRPr b="1" sz="4100">
          <a:solidFill>
            <a:srgbClr val="E8D38A"/>
          </a:solidFill>
          <a:latin typeface="+mn-lt"/>
          <a:ea typeface="+mn-ea"/>
          <a:cs typeface="+mn-cs"/>
          <a:sym typeface="Helvetica"/>
        </a:defRPr>
      </a:lvl1pPr>
      <a:lvl2pPr algn="ctr">
        <a:defRPr b="1" sz="4100">
          <a:solidFill>
            <a:srgbClr val="E8D38A"/>
          </a:solidFill>
          <a:latin typeface="+mn-lt"/>
          <a:ea typeface="+mn-ea"/>
          <a:cs typeface="+mn-cs"/>
          <a:sym typeface="Helvetica"/>
        </a:defRPr>
      </a:lvl2pPr>
      <a:lvl3pPr algn="ctr">
        <a:defRPr b="1" sz="4100">
          <a:solidFill>
            <a:srgbClr val="E8D38A"/>
          </a:solidFill>
          <a:latin typeface="+mn-lt"/>
          <a:ea typeface="+mn-ea"/>
          <a:cs typeface="+mn-cs"/>
          <a:sym typeface="Helvetica"/>
        </a:defRPr>
      </a:lvl3pPr>
      <a:lvl4pPr algn="ctr">
        <a:defRPr b="1" sz="4100">
          <a:solidFill>
            <a:srgbClr val="E8D38A"/>
          </a:solidFill>
          <a:latin typeface="+mn-lt"/>
          <a:ea typeface="+mn-ea"/>
          <a:cs typeface="+mn-cs"/>
          <a:sym typeface="Helvetica"/>
        </a:defRPr>
      </a:lvl4pPr>
      <a:lvl5pPr algn="ctr">
        <a:defRPr b="1" sz="4100">
          <a:solidFill>
            <a:srgbClr val="E8D38A"/>
          </a:solidFill>
          <a:latin typeface="+mn-lt"/>
          <a:ea typeface="+mn-ea"/>
          <a:cs typeface="+mn-cs"/>
          <a:sym typeface="Helvetica"/>
        </a:defRPr>
      </a:lvl5pPr>
      <a:lvl6pPr algn="ctr">
        <a:defRPr b="1" sz="4100">
          <a:solidFill>
            <a:srgbClr val="E8D38A"/>
          </a:solidFill>
          <a:latin typeface="+mn-lt"/>
          <a:ea typeface="+mn-ea"/>
          <a:cs typeface="+mn-cs"/>
          <a:sym typeface="Helvetica"/>
        </a:defRPr>
      </a:lvl6pPr>
      <a:lvl7pPr algn="ctr">
        <a:defRPr b="1" sz="4100">
          <a:solidFill>
            <a:srgbClr val="E8D38A"/>
          </a:solidFill>
          <a:latin typeface="+mn-lt"/>
          <a:ea typeface="+mn-ea"/>
          <a:cs typeface="+mn-cs"/>
          <a:sym typeface="Helvetica"/>
        </a:defRPr>
      </a:lvl7pPr>
      <a:lvl8pPr algn="ctr">
        <a:defRPr b="1" sz="4100">
          <a:solidFill>
            <a:srgbClr val="E8D38A"/>
          </a:solidFill>
          <a:latin typeface="+mn-lt"/>
          <a:ea typeface="+mn-ea"/>
          <a:cs typeface="+mn-cs"/>
          <a:sym typeface="Helvetica"/>
        </a:defRPr>
      </a:lvl8pPr>
      <a:lvl9pPr algn="ctr">
        <a:defRPr b="1" sz="4100">
          <a:solidFill>
            <a:srgbClr val="E8D38A"/>
          </a:solidFill>
          <a:latin typeface="+mn-lt"/>
          <a:ea typeface="+mn-ea"/>
          <a:cs typeface="+mn-cs"/>
          <a:sym typeface="Helvetica"/>
        </a:defRPr>
      </a:lvl9pPr>
    </p:bodyStyle>
    <p:otherStyle>
      <a:lvl1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Helvetica"/>
        </a:defRPr>
      </a:lvl1pPr>
      <a:lvl2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Helvetica"/>
        </a:defRPr>
      </a:lvl2pPr>
      <a:lvl3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Helvetica"/>
        </a:defRPr>
      </a:lvl3pPr>
      <a:lvl4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Helvetica"/>
        </a:defRPr>
      </a:lvl4pPr>
      <a:lvl5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Helvetica"/>
        </a:defRPr>
      </a:lvl5pPr>
      <a:lvl6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Helvetica"/>
        </a:defRPr>
      </a:lvl6pPr>
      <a:lvl7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Helvetica"/>
        </a:defRPr>
      </a:lvl7pPr>
      <a:lvl8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Helvetica"/>
        </a:defRPr>
      </a:lvl8pPr>
      <a:lvl9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>
            <p:ph type="title"/>
          </p:nvPr>
        </p:nvSpPr>
        <p:spPr>
          <a:xfrm>
            <a:off x="6746" y="1235372"/>
            <a:ext cx="9144001" cy="5755482"/>
          </a:xfrm>
          <a:prstGeom prst="rect">
            <a:avLst/>
          </a:prstGeom>
        </p:spPr>
        <p:txBody>
          <a:bodyPr/>
          <a:lstStyle/>
          <a:p>
            <a:pPr lvl="0" algn="ctr" defTabSz="914400">
              <a:defRPr sz="1800"/>
            </a:pPr>
            <a:endParaRPr sz="3600">
              <a:solidFill>
                <a:srgbClr val="0033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C9C2D1"/>
      </a:lt1>
      <a:dk2>
        <a:srgbClr val="A7A7A7"/>
      </a:dk2>
      <a:lt2>
        <a:srgbClr val="535353"/>
      </a:lt2>
      <a:accent1>
        <a:srgbClr val="CEB966"/>
      </a:accent1>
      <a:accent2>
        <a:srgbClr val="9CB084"/>
      </a:accent2>
      <a:accent3>
        <a:srgbClr val="DFDBE3"/>
      </a:accent3>
      <a:accent4>
        <a:srgbClr val="707070"/>
      </a:accent4>
      <a:accent5>
        <a:srgbClr val="E1D7B8"/>
      </a:accent5>
      <a:accent6>
        <a:srgbClr val="8D9F78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9C2D1"/>
        </a:solidFill>
        <a:ln w="25400" cap="flat">
          <a:solidFill>
            <a:srgbClr val="CEB966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CEB966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EB966"/>
      </a:accent1>
      <a:accent2>
        <a:srgbClr val="9CB084"/>
      </a:accent2>
      <a:accent3>
        <a:srgbClr val="DFDBE3"/>
      </a:accent3>
      <a:accent4>
        <a:srgbClr val="707070"/>
      </a:accent4>
      <a:accent5>
        <a:srgbClr val="E1D7B8"/>
      </a:accent5>
      <a:accent6>
        <a:srgbClr val="8D9F78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9C2D1"/>
        </a:solidFill>
        <a:ln w="25400" cap="flat">
          <a:solidFill>
            <a:srgbClr val="CEB966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CEB966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